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7" r:id="rId3"/>
    <p:sldId id="266" r:id="rId4"/>
    <p:sldId id="273" r:id="rId5"/>
    <p:sldId id="269" r:id="rId6"/>
    <p:sldId id="274" r:id="rId7"/>
    <p:sldId id="275" r:id="rId8"/>
    <p:sldId id="270" r:id="rId9"/>
    <p:sldId id="276" r:id="rId10"/>
    <p:sldId id="279" r:id="rId11"/>
    <p:sldId id="281" r:id="rId12"/>
    <p:sldId id="277" r:id="rId13"/>
    <p:sldId id="278" r:id="rId14"/>
    <p:sldId id="282" r:id="rId15"/>
    <p:sldId id="285" r:id="rId16"/>
    <p:sldId id="286" r:id="rId17"/>
    <p:sldId id="272" r:id="rId18"/>
    <p:sldId id="283" r:id="rId19"/>
    <p:sldId id="28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3EA"/>
    <a:srgbClr val="888888"/>
    <a:srgbClr val="10ADB5"/>
    <a:srgbClr val="1ECAD3"/>
    <a:srgbClr val="55585B"/>
    <a:srgbClr val="49D2E2"/>
    <a:srgbClr val="9D9996"/>
    <a:srgbClr val="8DEAEF"/>
    <a:srgbClr val="ABF0F3"/>
    <a:srgbClr val="65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3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5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1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7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7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7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6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3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7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09043781-C364-48B8-A48D-66E6513D94CB}"/>
              </a:ext>
            </a:extLst>
          </p:cNvPr>
          <p:cNvSpPr txBox="1"/>
          <p:nvPr/>
        </p:nvSpPr>
        <p:spPr>
          <a:xfrm>
            <a:off x="3054424" y="461091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PORTFOLIO</a:t>
            </a:r>
          </a:p>
          <a:p>
            <a:pPr algn="ctr" latinLnBrk="0">
              <a:defRPr/>
            </a:pPr>
            <a:endParaRPr lang="en-US" altLang="ko-KR" sz="1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Web</a:t>
            </a:r>
            <a:r>
              <a:rPr lang="ko-KR" altLang="en-US" sz="1400" kern="0" dirty="0">
                <a:ln w="1270">
                  <a:noFill/>
                </a:ln>
                <a:solidFill>
                  <a:prstClr val="white"/>
                </a:solidFill>
              </a:rPr>
              <a:t> </a:t>
            </a: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+ Mobile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92946" y="1282700"/>
            <a:ext cx="3141354" cy="2903207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67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4819312" y="3299599"/>
            <a:ext cx="2566223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36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JEJU </a:t>
            </a:r>
            <a:r>
              <a:rPr lang="en-US" altLang="ko-KR" sz="3600" b="1" kern="0" dirty="0">
                <a:ln w="19050">
                  <a:noFill/>
                </a:ln>
                <a:solidFill>
                  <a:srgbClr val="C7C0B8"/>
                </a:solidFill>
                <a:ea typeface="야놀자 야체 B" panose="02020603020101020101" pitchFamily="18" charset="-127"/>
              </a:rPr>
              <a:t>BEER</a:t>
            </a:r>
            <a:endParaRPr lang="ko-KR" altLang="en-US" sz="1400" dirty="0">
              <a:solidFill>
                <a:srgbClr val="C7C0B8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D7FD4A-B661-2DD7-5B39-1F03ECC0D406}"/>
              </a:ext>
            </a:extLst>
          </p:cNvPr>
          <p:cNvSpPr txBox="1"/>
          <p:nvPr/>
        </p:nvSpPr>
        <p:spPr>
          <a:xfrm>
            <a:off x="9239250" y="262841"/>
            <a:ext cx="2952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kern="0" dirty="0" err="1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Sunwoo</a:t>
            </a:r>
            <a:r>
              <a:rPr lang="ko-KR" altLang="en-US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 </a:t>
            </a:r>
            <a:r>
              <a:rPr lang="en-US" altLang="ko-KR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Hyun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17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INTRO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img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이용해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gif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Filter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명도를 조절하여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원본보다 어두워 보이게 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중앙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로고이미지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클릭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메인페이지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연결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6557F-0CC5-5E48-2CFF-4BFEF5DFF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4" y="1348461"/>
            <a:ext cx="5793507" cy="398891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9E218-0898-ECA6-A14D-861E966E37AD}"/>
              </a:ext>
            </a:extLst>
          </p:cNvPr>
          <p:cNvSpPr/>
          <p:nvPr/>
        </p:nvSpPr>
        <p:spPr>
          <a:xfrm>
            <a:off x="3007363" y="2693313"/>
            <a:ext cx="1421762" cy="139291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 flipV="1">
            <a:off x="6829646" y="1889543"/>
            <a:ext cx="841354" cy="41790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3F5F4C-412F-4443-D5E4-1ADBF865690D}"/>
              </a:ext>
            </a:extLst>
          </p:cNvPr>
          <p:cNvSpPr/>
          <p:nvPr/>
        </p:nvSpPr>
        <p:spPr>
          <a:xfrm>
            <a:off x="7764696" y="3864531"/>
            <a:ext cx="377960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들어가기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로고이미지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호버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1.5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 확대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도 회전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텍스트 크기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색상 변경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transition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적용하여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변경보다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0.2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지연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605C02B-7BD9-1996-DB15-67A38497CCFD}"/>
              </a:ext>
            </a:extLst>
          </p:cNvPr>
          <p:cNvCxnSpPr>
            <a:cxnSpLocks/>
          </p:cNvCxnSpPr>
          <p:nvPr/>
        </p:nvCxnSpPr>
        <p:spPr>
          <a:xfrm>
            <a:off x="4427305" y="3339644"/>
            <a:ext cx="3273328" cy="812846"/>
          </a:xfrm>
          <a:prstGeom prst="bentConnector3">
            <a:avLst>
              <a:gd name="adj1" fmla="val 866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78946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4969513" y="1740308"/>
            <a:ext cx="1155984" cy="40803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7934D-615F-6A64-1ED6-9F7CBC62DE95}"/>
              </a:ext>
            </a:extLst>
          </p:cNvPr>
          <p:cNvCxnSpPr>
            <a:cxnSpLocks/>
          </p:cNvCxnSpPr>
          <p:nvPr/>
        </p:nvCxnSpPr>
        <p:spPr>
          <a:xfrm>
            <a:off x="6829646" y="1569989"/>
            <a:ext cx="841354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(1/4)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1FAE123-9D45-C2FD-B9A8-9639AE82B8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6295" y="2218194"/>
            <a:ext cx="1979697" cy="1889713"/>
          </a:xfrm>
          <a:prstGeom prst="bentConnector3">
            <a:avLst>
              <a:gd name="adj1" fmla="val 10003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E0279F-326F-C4CE-700B-989530FE7761}"/>
              </a:ext>
            </a:extLst>
          </p:cNvPr>
          <p:cNvSpPr/>
          <p:nvPr/>
        </p:nvSpPr>
        <p:spPr>
          <a:xfrm>
            <a:off x="7764696" y="3870171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탑메뉴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1,2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LOGIN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 클릭하여 연결된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로그인 페이지로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62071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8FA69-C497-884A-8848-0687781F771C}"/>
              </a:ext>
            </a:extLst>
          </p:cNvPr>
          <p:cNvSpPr/>
          <p:nvPr/>
        </p:nvSpPr>
        <p:spPr>
          <a:xfrm>
            <a:off x="1607578" y="2162175"/>
            <a:ext cx="4517920" cy="25717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26B33800-C430-C03A-3EB4-69D56DCBD64B}"/>
              </a:ext>
            </a:extLst>
          </p:cNvPr>
          <p:cNvCxnSpPr>
            <a:cxnSpLocks/>
          </p:cNvCxnSpPr>
          <p:nvPr/>
        </p:nvCxnSpPr>
        <p:spPr>
          <a:xfrm>
            <a:off x="6631601" y="3205925"/>
            <a:ext cx="1070852" cy="79057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5486AE-C840-BDC0-EBE8-F495E91CA43A}"/>
              </a:ext>
            </a:extLst>
          </p:cNvPr>
          <p:cNvSpPr/>
          <p:nvPr/>
        </p:nvSpPr>
        <p:spPr>
          <a:xfrm>
            <a:off x="7764696" y="3763533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제주라거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홍보영상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iframe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object-fit : cover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가로세로 비율을 유지하면서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container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이미지를 꽉 채움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BDE3E6-25C9-5E16-AB9D-861CBB65DF27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(2/4)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88A20A3-D244-ED5A-1A61-FA5DC236FA0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125498" y="1885950"/>
            <a:ext cx="1638277" cy="404813"/>
          </a:xfrm>
          <a:prstGeom prst="bentConnector3">
            <a:avLst>
              <a:gd name="adj1" fmla="val 63373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4D9B61-95E4-E69A-1A79-A85AA4DA0B90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2236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550E1-0A00-4664-24AD-631169F0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9"/>
          <a:stretch/>
        </p:blipFill>
        <p:spPr>
          <a:xfrm>
            <a:off x="818770" y="1447800"/>
            <a:ext cx="5824527" cy="3343275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1533525" y="2524125"/>
            <a:ext cx="4095750" cy="176269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6505761" y="4286816"/>
            <a:ext cx="1129786" cy="287096"/>
          </a:xfrm>
          <a:prstGeom prst="bentConnector3">
            <a:avLst>
              <a:gd name="adj1" fmla="val 5505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fixed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if else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마지막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위로가기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 나타남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숨김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C853D-0501-9BF7-6DC5-02452DCB351A}"/>
              </a:ext>
            </a:extLst>
          </p:cNvPr>
          <p:cNvSpPr/>
          <p:nvPr/>
        </p:nvSpPr>
        <p:spPr>
          <a:xfrm>
            <a:off x="6105524" y="3785135"/>
            <a:ext cx="400237" cy="98689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(3/4)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629275" y="1895185"/>
            <a:ext cx="2006272" cy="1510286"/>
          </a:xfrm>
          <a:prstGeom prst="bentConnector3">
            <a:avLst>
              <a:gd name="adj1" fmla="val 7563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제품소개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 타이틀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설명이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문으로 구간별 클래스 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등장액션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59416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864DE-C7E2-6B1E-0BD8-8DDA466B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2"/>
          <a:stretch/>
        </p:blipFill>
        <p:spPr>
          <a:xfrm>
            <a:off x="826734" y="1438274"/>
            <a:ext cx="5813037" cy="338137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회사정보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&lt;p&gt;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내부 클래스 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br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모바일에서 문단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보기좋게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디자인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(4/4)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판매처 소개 슬라이드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동안 등속도로 좌측으로 흘러가는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animation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애니메이션 재생 멈춤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80437" y="1895185"/>
            <a:ext cx="1855110" cy="1167776"/>
          </a:xfrm>
          <a:prstGeom prst="bentConnector3">
            <a:avLst>
              <a:gd name="adj1" fmla="val 7618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3278541" y="4435908"/>
            <a:ext cx="4357006" cy="120217"/>
          </a:xfrm>
          <a:prstGeom prst="bentConnector3">
            <a:avLst>
              <a:gd name="adj1" fmla="val 9000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7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로그인버튼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카카오로 시작하기 텍스트 앞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가상요소로 말풍선 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LOGIN PAGE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이메일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비밀번호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&lt;input&gt;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포커스 아웃라인 제거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36C2E9-4588-FA35-CDCF-532889D85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3"/>
          <a:stretch/>
        </p:blipFill>
        <p:spPr>
          <a:xfrm>
            <a:off x="826734" y="1304941"/>
            <a:ext cx="5812191" cy="422908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flipV="1">
            <a:off x="4695825" y="1895185"/>
            <a:ext cx="2939722" cy="1648116"/>
          </a:xfrm>
          <a:prstGeom prst="bentConnector3">
            <a:avLst>
              <a:gd name="adj1" fmla="val 859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7E1C91-65FC-2EF2-F837-07D708D9AF68}"/>
              </a:ext>
            </a:extLst>
          </p:cNvPr>
          <p:cNvSpPr/>
          <p:nvPr/>
        </p:nvSpPr>
        <p:spPr>
          <a:xfrm>
            <a:off x="2672453" y="3188963"/>
            <a:ext cx="2023372" cy="67455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B0AB-991E-F346-7115-6633474952BD}"/>
              </a:ext>
            </a:extLst>
          </p:cNvPr>
          <p:cNvSpPr/>
          <p:nvPr/>
        </p:nvSpPr>
        <p:spPr>
          <a:xfrm>
            <a:off x="2681978" y="4440286"/>
            <a:ext cx="2023372" cy="3372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471594-B4E9-681E-9AC9-96235EDD162B}"/>
              </a:ext>
            </a:extLst>
          </p:cNvPr>
          <p:cNvCxnSpPr>
            <a:cxnSpLocks/>
          </p:cNvCxnSpPr>
          <p:nvPr/>
        </p:nvCxnSpPr>
        <p:spPr>
          <a:xfrm flipV="1">
            <a:off x="4705350" y="4608925"/>
            <a:ext cx="2781302" cy="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\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4-3 MOBILE_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MAIN/SUB PAGE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rem, %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단위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5E2C0E-B702-690A-A891-3F723500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80" y="1410058"/>
            <a:ext cx="2321004" cy="502884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72EB3E-BE07-4B9F-0AE8-F382F540CA3B}"/>
              </a:ext>
            </a:extLst>
          </p:cNvPr>
          <p:cNvSpPr/>
          <p:nvPr/>
        </p:nvSpPr>
        <p:spPr>
          <a:xfrm>
            <a:off x="7763775" y="293220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메뉴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설정변경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서브페이지를 보였다 숨기기 위해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classList.toggle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(“on”)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사용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F3DBFF2-F817-0281-4860-FE6660151BB9}"/>
              </a:ext>
            </a:extLst>
          </p:cNvPr>
          <p:cNvCxnSpPr>
            <a:cxnSpLocks/>
          </p:cNvCxnSpPr>
          <p:nvPr/>
        </p:nvCxnSpPr>
        <p:spPr>
          <a:xfrm>
            <a:off x="6210300" y="1884698"/>
            <a:ext cx="1247776" cy="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A56C0D5-F700-9850-A235-013799B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0" y="1104900"/>
            <a:ext cx="3250339" cy="57531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BE7B08-86BC-6339-A1EC-F5D73469CED4}"/>
              </a:ext>
            </a:extLst>
          </p:cNvPr>
          <p:cNvSpPr/>
          <p:nvPr/>
        </p:nvSpPr>
        <p:spPr>
          <a:xfrm>
            <a:off x="5707952" y="1370742"/>
            <a:ext cx="377145" cy="28941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7711" y="1649468"/>
            <a:ext cx="1542483" cy="1558245"/>
          </a:xfrm>
          <a:prstGeom prst="bentConnector2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04B3E5-5ECF-972C-2951-21AB81274AA8}"/>
              </a:ext>
            </a:extLst>
          </p:cNvPr>
          <p:cNvSpPr/>
          <p:nvPr/>
        </p:nvSpPr>
        <p:spPr>
          <a:xfrm>
            <a:off x="3769016" y="5838825"/>
            <a:ext cx="2328875" cy="37406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E4E8EA3-53DA-0E9B-5572-1813F2A0DF3F}"/>
              </a:ext>
            </a:extLst>
          </p:cNvPr>
          <p:cNvCxnSpPr>
            <a:cxnSpLocks/>
          </p:cNvCxnSpPr>
          <p:nvPr/>
        </p:nvCxnSpPr>
        <p:spPr>
          <a:xfrm flipV="1">
            <a:off x="6100218" y="5318487"/>
            <a:ext cx="1357858" cy="70736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54A4373-618F-8EA6-42B8-6EE60FBEFACB}"/>
              </a:ext>
            </a:extLst>
          </p:cNvPr>
          <p:cNvSpPr/>
          <p:nvPr/>
        </p:nvSpPr>
        <p:spPr>
          <a:xfrm>
            <a:off x="7763775" y="5130695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101" name="그림 100" descr="텍스트, 대양저이(가) 표시된 사진&#10;&#10;자동 생성된 설명">
            <a:extLst>
              <a:ext uri="{FF2B5EF4-FFF2-40B4-BE49-F238E27FC236}">
                <a16:creationId xmlns:a16="http://schemas.microsoft.com/office/drawing/2014/main" id="{7E4E7961-617E-206C-7404-BFFF9D03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2" y="1400534"/>
            <a:ext cx="2335247" cy="50288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2FBB9E-2187-E51D-A115-1DF419B3F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5" y="1104900"/>
            <a:ext cx="3250339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마크업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웹접근성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1731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5-2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모바일 테스트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29686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A7CABF8-5AF4-C4F0-7B0B-1412BB005E23}"/>
              </a:ext>
            </a:extLst>
          </p:cNvPr>
          <p:cNvSpPr txBox="1"/>
          <p:nvPr/>
        </p:nvSpPr>
        <p:spPr>
          <a:xfrm>
            <a:off x="1437114" y="3429000"/>
            <a:ext cx="9136400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감사합니다</a:t>
            </a:r>
            <a:endParaRPr lang="ko-KR" altLang="en-US" sz="4000" dirty="0">
              <a:solidFill>
                <a:srgbClr val="C7C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5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-146649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7D7613-6D8C-78DE-F24D-23F3943EC340}"/>
              </a:ext>
            </a:extLst>
          </p:cNvPr>
          <p:cNvSpPr txBox="1"/>
          <p:nvPr/>
        </p:nvSpPr>
        <p:spPr>
          <a:xfrm>
            <a:off x="1892300" y="1900203"/>
            <a:ext cx="62674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01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기획의도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02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제작기법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03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레이아웃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04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세부디자인</a:t>
            </a: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05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검사 및 테스트</a:t>
            </a:r>
            <a:endParaRPr lang="en-US" altLang="ko-KR" sz="4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3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사이트 분석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크래프트 맥주 제조회사를 넘어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제주의 문화를 만들어가는 기업의 제품홍보 사이트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단조로운 레이아웃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새로고침시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마다 열리는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팝업창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0A1D4-4C35-1FFC-569F-902F18B89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36" y="916376"/>
            <a:ext cx="2415894" cy="5678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9005A5-BB3F-E62B-824E-55469C9E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39" y="916376"/>
            <a:ext cx="2788140" cy="56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7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1-2 SITE RENEWAL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제작기간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제작목표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컨셉에 부합한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</p:spTree>
    <p:extLst>
      <p:ext uri="{BB962C8B-B14F-4D97-AF65-F5344CB8AC3E}">
        <p14:creationId xmlns:p14="http://schemas.microsoft.com/office/powerpoint/2010/main" val="133797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0E258E-A8BC-7FEC-819E-6F0E4E72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79" y="1334807"/>
            <a:ext cx="3657143" cy="319047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3155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2-1 WEB / MOBILE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3A02ED-C0F9-48F8-F954-1B05BEA064E8}"/>
              </a:ext>
            </a:extLst>
          </p:cNvPr>
          <p:cNvGrpSpPr/>
          <p:nvPr/>
        </p:nvGrpSpPr>
        <p:grpSpPr>
          <a:xfrm>
            <a:off x="5692732" y="4451746"/>
            <a:ext cx="5085754" cy="1260000"/>
            <a:chOff x="5692732" y="4746710"/>
            <a:chExt cx="5085754" cy="12600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2940C7-FC01-8385-2128-C97BC9BC4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551" y="4746710"/>
              <a:ext cx="1260000" cy="126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11F3DE-EAC4-9856-1B84-4DA8E073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32" y="4746710"/>
              <a:ext cx="1260000" cy="126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6794312-8B21-6E17-E21C-8345BC03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7480" y="4746710"/>
              <a:ext cx="1260000" cy="126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EC96D53-8AA4-7C1A-F421-58C4C827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486" y="4746710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85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2-2 FONT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한글폰트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IBM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Plex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Sans KR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Do Hyeon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영문폰트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Baloo Da 2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Nunito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696009-8FC2-7E68-188C-3F6BD2529710}"/>
              </a:ext>
            </a:extLst>
          </p:cNvPr>
          <p:cNvGrpSpPr/>
          <p:nvPr/>
        </p:nvGrpSpPr>
        <p:grpSpPr>
          <a:xfrm>
            <a:off x="4143177" y="2536702"/>
            <a:ext cx="4484629" cy="1142321"/>
            <a:chOff x="4025193" y="2521954"/>
            <a:chExt cx="4830379" cy="12303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570A50-25C9-C50C-31F9-F9E161EF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930" y="2521954"/>
              <a:ext cx="4811642" cy="573651"/>
            </a:xfrm>
            <a:prstGeom prst="rect">
              <a:avLst/>
            </a:prstGeom>
          </p:spPr>
        </p:pic>
        <p:pic>
          <p:nvPicPr>
            <p:cNvPr id="5" name="그림 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474C3A8-EF50-BEAF-F3EF-684FBF93C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193" y="3095606"/>
              <a:ext cx="4763004" cy="65673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334C04-45E9-626A-F3DB-6DDA159AD234}"/>
              </a:ext>
            </a:extLst>
          </p:cNvPr>
          <p:cNvGrpSpPr/>
          <p:nvPr/>
        </p:nvGrpSpPr>
        <p:grpSpPr>
          <a:xfrm>
            <a:off x="4139503" y="5414677"/>
            <a:ext cx="5460980" cy="966329"/>
            <a:chOff x="4139502" y="5222953"/>
            <a:chExt cx="5787423" cy="10240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3BA320-0932-88FD-746C-5EA0BC23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222953"/>
              <a:ext cx="5787423" cy="4421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2091E1-81FE-D0D9-3CCA-6A38C879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686021"/>
              <a:ext cx="5787423" cy="56102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583A7-CD6A-FA79-FFB3-6AA0EFC02D9B}"/>
              </a:ext>
            </a:extLst>
          </p:cNvPr>
          <p:cNvGrpSpPr/>
          <p:nvPr/>
        </p:nvGrpSpPr>
        <p:grpSpPr>
          <a:xfrm>
            <a:off x="4139502" y="4325994"/>
            <a:ext cx="5460981" cy="918012"/>
            <a:chOff x="4139502" y="4311246"/>
            <a:chExt cx="5787423" cy="9728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BD66F1-64DF-8209-A6A9-B41F3522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742190"/>
              <a:ext cx="5787423" cy="541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4780B06-BE09-E7ED-D9EB-EC60501B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311246"/>
              <a:ext cx="5787423" cy="44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0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2-3 COLOR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691B81-53C9-A3DD-8BAD-C6E9154CA22B}"/>
              </a:ext>
            </a:extLst>
          </p:cNvPr>
          <p:cNvGrpSpPr/>
          <p:nvPr/>
        </p:nvGrpSpPr>
        <p:grpSpPr>
          <a:xfrm>
            <a:off x="877874" y="2322651"/>
            <a:ext cx="10403333" cy="4381095"/>
            <a:chOff x="877874" y="2322651"/>
            <a:chExt cx="10403333" cy="438109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927FB1-73A1-29E6-EDC5-46C0E41A6F1B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0FC50-91B3-534E-6077-62C9180647F4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89FF25D6-E6DA-5A53-89D5-9AB5EF12393D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2EF0CB5-EDFE-DCE5-FD7A-77B3CC7CDBB0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4A2A5C3-443E-8CF2-5ED2-C3168AB9BFC7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18BFB3-90DB-77C5-AE63-03A5B7154226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#888888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136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2086E2-935D-CA80-B9CD-BBFEAD368FD9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4272824"/>
              <a:chOff x="7756642" y="2322651"/>
              <a:chExt cx="2272749" cy="4272824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788AD55-9683-3A4D-83FF-1F2EA3BD0EB1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5558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65C81F8-9CED-29C5-4CA7-B6C42FEA7335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#55585B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85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91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E9281B2-33EE-9B92-089F-3A611DC2E0A0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ED4F225-9C4F-A222-C573-A0D03D135A89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1ECA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00854F9-65A5-639E-FBF3-B60FAE4F75F8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#1ECAD3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211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649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9E4C1-6001-EC53-57F3-28B2747AA6E7}"/>
              </a:ext>
            </a:extLst>
          </p:cNvPr>
          <p:cNvSpPr/>
          <p:nvPr/>
        </p:nvSpPr>
        <p:spPr>
          <a:xfrm>
            <a:off x="6282813" y="1403196"/>
            <a:ext cx="4731086" cy="530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DESKTOP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메뉴 클릭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38B125-DFE2-D7F4-9CEB-1F77DB80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9" y="957750"/>
            <a:ext cx="3114312" cy="56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852D42-1DA0-04BB-9205-66428501F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" y="1880971"/>
            <a:ext cx="7097115" cy="30960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7D6C96-B871-7857-A76E-8EF7C21B6F49}"/>
              </a:ext>
            </a:extLst>
          </p:cNvPr>
          <p:cNvSpPr/>
          <p:nvPr/>
        </p:nvSpPr>
        <p:spPr>
          <a:xfrm>
            <a:off x="8067608" y="1403196"/>
            <a:ext cx="3419541" cy="3639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MOBILE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서브페이지 연결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927463832"/>
      </p:ext>
    </p:extLst>
  </p:cSld>
  <p:clrMapOvr>
    <a:masterClrMapping/>
  </p:clrMapOvr>
</p:sld>
</file>

<file path=ppt/theme/theme1.xml><?xml version="1.0" encoding="utf-8"?>
<a:theme xmlns:a="http://schemas.openxmlformats.org/drawingml/2006/main" name="4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761</Words>
  <Application>Microsoft Office PowerPoint</Application>
  <PresentationFormat>와이드스크린</PresentationFormat>
  <Paragraphs>254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야놀자 야체 B</vt:lpstr>
      <vt:lpstr>Arial</vt:lpstr>
      <vt:lpstr>Consolas</vt:lpstr>
      <vt:lpstr>47_Office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ezm</cp:lastModifiedBy>
  <cp:revision>35</cp:revision>
  <dcterms:created xsi:type="dcterms:W3CDTF">2022-01-25T06:50:28Z</dcterms:created>
  <dcterms:modified xsi:type="dcterms:W3CDTF">2022-06-18T14:32:36Z</dcterms:modified>
</cp:coreProperties>
</file>